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jpg>
</file>

<file path=ppt/media/image02.png>
</file>

<file path=ppt/media/image03.jp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" name="Shape 2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" name="Shape 28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" name="Shape 28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8" name="Shape 28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Shape 29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" name="Shape 30"/>
            <p:cNvSpPr/>
            <p:nvPr/>
          </p:nvSpPr>
          <p:spPr>
            <a:xfrm>
              <a:off x="9181475" y="-8466"/>
              <a:ext cx="3007348" cy="6866467"/>
            </a:xfrm>
            <a:custGeom>
              <a:pathLst>
                <a:path extrusionOk="0" h="120000" w="12000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9603442" y="-8466"/>
              <a:ext cx="2588558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9334500" y="-8466"/>
              <a:ext cx="2854326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4" name="Shape 34"/>
            <p:cNvSpPr/>
            <p:nvPr/>
          </p:nvSpPr>
          <p:spPr>
            <a:xfrm>
              <a:off x="10898729" y="-8466"/>
              <a:ext cx="1290093" cy="6866467"/>
            </a:xfrm>
            <a:custGeom>
              <a:pathLst>
                <a:path extrusionOk="0" h="120000" w="12000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5" name="Shape 35"/>
            <p:cNvSpPr/>
            <p:nvPr/>
          </p:nvSpPr>
          <p:spPr>
            <a:xfrm>
              <a:off x="10938999" y="-8466"/>
              <a:ext cx="1249825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6" name="Shape 36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Shape 38"/>
          <p:cNvSpPr txBox="1"/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r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5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subTitle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2" type="body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sp>
        <p:nvSpPr>
          <p:cNvPr id="107" name="Shape 107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Name Card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  <p:sp>
        <p:nvSpPr>
          <p:cNvPr id="122" name="Shape 122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rue or False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40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2" type="body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3" type="body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2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4" type="body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20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12562" lvl="1" marL="45706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2425" lvl="2" marL="914126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2288" lvl="3" marL="1371189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2151" lvl="4" marL="1828251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2013" lvl="5" marL="2285314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1876" lvl="6" marL="2742377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1739" lvl="7" marL="319944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1603" lvl="8" marL="3656503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2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Shape 89"/>
          <p:cNvSpPr/>
          <p:nvPr>
            <p:ph idx="2" type="pic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11" name="Shape 11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Shape 12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cap="flat" cmpd="sng" w="9525">
              <a:solidFill>
                <a:srgbClr val="26262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" name="Shape 13"/>
            <p:cNvSpPr/>
            <p:nvPr/>
          </p:nvSpPr>
          <p:spPr>
            <a:xfrm>
              <a:off x="9181475" y="-8466"/>
              <a:ext cx="3007348" cy="6866467"/>
            </a:xfrm>
            <a:custGeom>
              <a:pathLst>
                <a:path extrusionOk="0" h="120000" w="12000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9603442" y="-8466"/>
              <a:ext cx="2588558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9334500" y="-8466"/>
              <a:ext cx="2854326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7" name="Shape 17"/>
            <p:cNvSpPr/>
            <p:nvPr/>
          </p:nvSpPr>
          <p:spPr>
            <a:xfrm>
              <a:off x="10898729" y="-8466"/>
              <a:ext cx="1290093" cy="6866467"/>
            </a:xfrm>
            <a:custGeom>
              <a:pathLst>
                <a:path extrusionOk="0" h="120000" w="12000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8" name="Shape 18"/>
            <p:cNvSpPr/>
            <p:nvPr/>
          </p:nvSpPr>
          <p:spPr>
            <a:xfrm>
              <a:off x="10938999" y="-8466"/>
              <a:ext cx="1249825" cy="6866467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9" name="Shape 19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167639" lvl="5" marL="2514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0" type="dt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1" type="ftr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54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AirStrike Defense</a:t>
            </a:r>
          </a:p>
        </p:txBody>
      </p:sp>
      <p:sp>
        <p:nvSpPr>
          <p:cNvPr id="148" name="Shape 148"/>
          <p:cNvSpPr txBox="1"/>
          <p:nvPr>
            <p:ph idx="1" type="subTitle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By-</a:t>
            </a:r>
          </a:p>
          <a:p>
            <a: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Tanjid Hasan Tonmoy</a:t>
            </a:r>
          </a:p>
          <a:p>
            <a:pPr indent="0" lvl="0" marL="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Sakib Hasan</a:t>
            </a:r>
          </a:p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Help Menu</a:t>
            </a:r>
          </a:p>
        </p:txBody>
      </p:sp>
      <p:pic>
        <p:nvPicPr>
          <p:cNvPr id="211" name="Shape 2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8892" y="1668936"/>
            <a:ext cx="7323363" cy="475635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About/Credits</a:t>
            </a:r>
          </a:p>
        </p:txBody>
      </p:sp>
      <p:pic>
        <p:nvPicPr>
          <p:cNvPr id="218" name="Shape 2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2563" y="1975757"/>
            <a:ext cx="6841672" cy="44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In-game section :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Life and score is simultaneously displayed on the screen.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Multiple Levels added.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Interesting &amp; attractive sprites and backgrounds added.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Shooting and Movements are Keyboard input based.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‘Game Over’ scene will display total score and comments.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- 1</a:t>
            </a:r>
          </a:p>
        </p:txBody>
      </p:sp>
      <p:pic>
        <p:nvPicPr>
          <p:cNvPr id="232" name="Shape 2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3307" y="323625"/>
            <a:ext cx="5733551" cy="388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759279" y="4664917"/>
            <a:ext cx="7739740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Both Tank and Enemy Helicopters move horizontally..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Missiles move in a certain angle for difficulty.</a:t>
            </a:r>
          </a:p>
        </p:txBody>
      </p:sp>
      <p:sp>
        <p:nvSpPr>
          <p:cNvPr id="234" name="Shape 234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- 2</a:t>
            </a:r>
          </a:p>
        </p:txBody>
      </p:sp>
      <p:pic>
        <p:nvPicPr>
          <p:cNvPr id="240" name="Shape 24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2689" y="788987"/>
            <a:ext cx="5750489" cy="388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 txBox="1"/>
          <p:nvPr/>
        </p:nvSpPr>
        <p:spPr>
          <a:xfrm>
            <a:off x="677635" y="4968644"/>
            <a:ext cx="8425543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Here we used new Character(helicopter) for level 2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We added movement against gravity to make helicopter fly.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In this Level Enemy doesn’t move only straight line it moves vertically too.</a:t>
            </a:r>
          </a:p>
        </p:txBody>
      </p:sp>
      <p:sp>
        <p:nvSpPr>
          <p:cNvPr id="242" name="Shape 242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Features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Sub-menu added to choose and play certain levels.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Different characters for different levels. 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&gt;&gt; Tank          – Ground unit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&gt;&gt; Helicopter – Air unit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Explosion graphics added as  a visual effect. 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/>
              <a:t>Added sound for explosion and shoot for intense feeling and making realistic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Enemy added for last level.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‘Game Over’ scene will also show ‘Highest Score’ till date.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9" name="Shape 249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Sub Menu</a:t>
            </a:r>
          </a:p>
        </p:txBody>
      </p:sp>
      <p:pic>
        <p:nvPicPr>
          <p:cNvPr id="255" name="Shape 2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933" y="1722664"/>
            <a:ext cx="7605515" cy="458233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3 !! </a:t>
            </a:r>
          </a:p>
        </p:txBody>
      </p:sp>
      <p:pic>
        <p:nvPicPr>
          <p:cNvPr id="262" name="Shape 2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427" y="1404257"/>
            <a:ext cx="7829551" cy="499971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Game Over ☹</a:t>
            </a:r>
          </a:p>
        </p:txBody>
      </p:sp>
      <p:pic>
        <p:nvPicPr>
          <p:cNvPr id="269" name="Shape 26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7978" y="2065564"/>
            <a:ext cx="6237512" cy="409847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48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Bugs!!</a:t>
            </a:r>
          </a:p>
        </p:txBody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</a:pPr>
            <a:r>
              <a:rPr b="0" i="0" lang="en-US" sz="2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No major bug has been found so far.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Shape 277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Outlines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Aim of the Project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The game structure(Flow Chart)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How To Play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Main Features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Features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 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 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Great project to summarize the students knowledge on C language.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Can influence future game developing.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3600" u="none" cap="none" strike="noStrik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rPr>
              <a:t>Our Experience</a:t>
            </a:r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Working in a project like making a game was really very interesting and we gained  much knowledge while building it. Most importantly we developed our structured programming knowledge and this was the first time we wrote such a big code and really was very helpful.</a:t>
            </a:r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But we faced some problems using SFML. We faced problem in controlling inputs and commands as SFML is still under development.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4" name="Shape 284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idx="1" type="body"/>
          </p:nvPr>
        </p:nvSpPr>
        <p:spPr>
          <a:xfrm>
            <a:off x="636512" y="2005467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6000" u="none" cap="none" strike="noStrike">
                <a:solidFill>
                  <a:srgbClr val="93DF5F"/>
                </a:solidFill>
                <a:latin typeface="Trebuchet MS"/>
                <a:ea typeface="Trebuchet MS"/>
                <a:cs typeface="Trebuchet MS"/>
                <a:sym typeface="Trebuchet MS"/>
              </a:rPr>
              <a:t>    </a:t>
            </a:r>
          </a:p>
          <a:p>
            <a: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6000" u="none" cap="none" strike="noStrike">
                <a:solidFill>
                  <a:srgbClr val="93DF5F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You…</a:t>
            </a:r>
          </a:p>
        </p:txBody>
      </p:sp>
      <p:sp>
        <p:nvSpPr>
          <p:cNvPr id="290" name="Shape 290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/>
        </p:nvSpPr>
        <p:spPr>
          <a:xfrm>
            <a:off x="1976246" y="2510133"/>
            <a:ext cx="544732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7200">
                <a:solidFill>
                  <a:srgbClr val="B0FA49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  <a:r>
              <a:rPr b="1" lang="en-US" sz="5400">
                <a:solidFill>
                  <a:srgbClr val="B0FA49"/>
                </a:solidFill>
                <a:latin typeface="Trebuchet MS"/>
                <a:ea typeface="Trebuchet MS"/>
                <a:cs typeface="Trebuchet MS"/>
                <a:sym typeface="Trebuchet MS"/>
              </a:rPr>
              <a:t>??</a:t>
            </a:r>
          </a:p>
        </p:txBody>
      </p:sp>
      <p:sp>
        <p:nvSpPr>
          <p:cNvPr id="296" name="Shape 296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“AirStrike Defense” is a single player game. 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This is a 2D shooting game.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Wrote in C and C++ programming language, with the help of </a:t>
            </a:r>
            <a:r>
              <a:rPr b="1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Simple and Fast Multimedia Library (SFML - v2.4.1)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Compiled in CodeBlocks (16.01)</a:t>
            </a:r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Aim of the Project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Implementation of C/C++ language programming.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Learning basic level graphics operations.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Producing something with real life significance.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Use of some basic and advanced technics of programming.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628347" y="405492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2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 The game structure(Flow Chart)</a:t>
            </a:r>
          </a:p>
        </p:txBody>
      </p:sp>
      <p:pic>
        <p:nvPicPr>
          <p:cNvPr id="176" name="Shape 17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7879" y="1159328"/>
            <a:ext cx="6915149" cy="5535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nk Diagram - Page 1.png" id="182" name="Shape 18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4347" y="105941"/>
            <a:ext cx="5066269" cy="655634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How To Play</a:t>
            </a:r>
          </a:p>
        </p:txBody>
      </p:sp>
      <p:pic>
        <p:nvPicPr>
          <p:cNvPr id="189" name="Shape 18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6429" y="1469571"/>
            <a:ext cx="8360227" cy="493462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Main Features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77333" y="1747157"/>
            <a:ext cx="8596668" cy="42942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Interactive menu - The game has an easy to use, interactive menu which responds to the user’s mouse operations.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4257" y="2441119"/>
            <a:ext cx="6923314" cy="413113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Menu Section :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Help and About menu is given.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* Help section will help players to learn about the game and how to play this 	game.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* About section will introduce the players with the game as well as the 	developers and project motives.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‘Exit’ button is to quit the game.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